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753600" cy="7315200"/>
  <p:notesSz cx="6858000" cy="9144000"/>
  <p:embeddedFontLst>
    <p:embeddedFont>
      <p:font typeface="Arimo" panose="020B0604020202020204" pitchFamily="34" charset="0"/>
      <p:regular r:id="rId14"/>
    </p:embeddedFont>
    <p:embeddedFont>
      <p:font typeface="Nunito Sans" pitchFamily="2" charset="77"/>
      <p:regular r:id="rId15"/>
      <p:bold r:id="rId16"/>
      <p:italic r:id="rId17"/>
      <p:boldItalic r:id="rId18"/>
    </p:embeddedFont>
    <p:embeddedFont>
      <p:font typeface="Nunito Sans Bold" pitchFamily="2" charset="77"/>
      <p:regular r:id="rId19"/>
      <p:bold r:id="rId20"/>
    </p:embeddedFont>
    <p:embeddedFont>
      <p:font typeface="Nunito Sans Heavy" pitchFamily="2" charset="77"/>
      <p:regular r:id="rId21"/>
      <p:bold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56" autoAdjust="0"/>
  </p:normalViewPr>
  <p:slideViewPr>
    <p:cSldViewPr>
      <p:cViewPr varScale="1">
        <p:scale>
          <a:sx n="107" d="100"/>
          <a:sy n="107" d="100"/>
        </p:scale>
        <p:origin x="15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hubspot.com/marketing/what-is-business-plan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cnbc.com/2018/11/12/10-steps-to-take-before-making-that-final-entrepreneurship-leap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zapier.com/blog/business-startup-checklist/?utm_source=google&amp;utm_medium=cpc&amp;utm_campaign=gaw-row-nua-evr-search_nb_desktop_blog_prospecting_developing1_developing2-ads&amp;utm_adgroup=DSA-BestApps-Form_Builder&amp;utm_term=&amp;utm_content=9069612&amp;gad_source=1&amp;gclid=CjwKCAjw3NyxBhBmEiwAyofDYbGOM-0gZd9Rf3h49ARLC8-LmIXORvAWpcwL1sWKSmdeQnpvCcyeVRoCUfEQAvD_Bw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1520" y="731520"/>
            <a:ext cx="8290560" cy="5852160"/>
          </a:xfrm>
          <a:custGeom>
            <a:avLst/>
            <a:gdLst/>
            <a:ahLst/>
            <a:cxnLst/>
            <a:rect l="l" t="t" r="r" b="b"/>
            <a:pathLst>
              <a:path w="8290560" h="5852160">
                <a:moveTo>
                  <a:pt x="0" y="0"/>
                </a:moveTo>
                <a:lnTo>
                  <a:pt x="8290560" y="0"/>
                </a:lnTo>
                <a:lnTo>
                  <a:pt x="8290560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59162" y="2007244"/>
            <a:ext cx="1635276" cy="2198891"/>
          </a:xfrm>
          <a:custGeom>
            <a:avLst/>
            <a:gdLst/>
            <a:ahLst/>
            <a:cxnLst/>
            <a:rect l="l" t="t" r="r" b="b"/>
            <a:pathLst>
              <a:path w="1635276" h="2198891">
                <a:moveTo>
                  <a:pt x="0" y="0"/>
                </a:moveTo>
                <a:lnTo>
                  <a:pt x="1635276" y="0"/>
                </a:lnTo>
                <a:lnTo>
                  <a:pt x="1635276" y="2198891"/>
                </a:lnTo>
                <a:lnTo>
                  <a:pt x="0" y="219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70537" y="4686428"/>
            <a:ext cx="4612526" cy="3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Nunito Sans Bold"/>
              </a:rPr>
              <a:t>April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6640" y="4168035"/>
            <a:ext cx="764032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365">
                <a:solidFill>
                  <a:srgbClr val="FFFFFF"/>
                </a:solidFill>
                <a:latin typeface="Nunito Sans Heavy"/>
              </a:rPr>
              <a:t>AGRIBUSINESS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09932" y="1717817"/>
            <a:ext cx="7933736" cy="4462726"/>
          </a:xfrm>
          <a:custGeom>
            <a:avLst/>
            <a:gdLst/>
            <a:ahLst/>
            <a:cxnLst/>
            <a:rect l="l" t="t" r="r" b="b"/>
            <a:pathLst>
              <a:path w="7933736" h="4462726">
                <a:moveTo>
                  <a:pt x="0" y="0"/>
                </a:moveTo>
                <a:lnTo>
                  <a:pt x="7933736" y="0"/>
                </a:lnTo>
                <a:lnTo>
                  <a:pt x="7933736" y="4462726"/>
                </a:lnTo>
                <a:lnTo>
                  <a:pt x="0" y="4462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94371" y="6907098"/>
            <a:ext cx="7540727" cy="13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7"/>
              </a:lnSpc>
            </a:pPr>
            <a:r>
              <a:rPr lang="en-US" sz="776">
                <a:solidFill>
                  <a:srgbClr val="000000"/>
                </a:solidFill>
                <a:latin typeface="Arimo"/>
              </a:rPr>
              <a:t>Source: h</a:t>
            </a:r>
            <a:r>
              <a:rPr lang="en-US" sz="776" u="sng">
                <a:solidFill>
                  <a:srgbClr val="000000"/>
                </a:solidFill>
                <a:latin typeface="Arimo"/>
                <a:hlinkClick r:id="rId4" tooltip="https://blog.hubspot.com/marketing/what-is-business-plan"/>
              </a:rPr>
              <a:t>ttps://blog.hubspot.com/marketing/what-is-business-plan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31520" y="2756572"/>
            <a:ext cx="1874278" cy="2811417"/>
          </a:xfrm>
          <a:custGeom>
            <a:avLst/>
            <a:gdLst/>
            <a:ahLst/>
            <a:cxnLst/>
            <a:rect l="l" t="t" r="r" b="b"/>
            <a:pathLst>
              <a:path w="1874278" h="2811417">
                <a:moveTo>
                  <a:pt x="0" y="0"/>
                </a:moveTo>
                <a:lnTo>
                  <a:pt x="1874278" y="0"/>
                </a:lnTo>
                <a:lnTo>
                  <a:pt x="1874278" y="2811417"/>
                </a:lnTo>
                <a:lnTo>
                  <a:pt x="0" y="28114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70134" y="2756572"/>
            <a:ext cx="2164208" cy="2803378"/>
          </a:xfrm>
          <a:custGeom>
            <a:avLst/>
            <a:gdLst/>
            <a:ahLst/>
            <a:cxnLst/>
            <a:rect l="l" t="t" r="r" b="b"/>
            <a:pathLst>
              <a:path w="2164208" h="2803378">
                <a:moveTo>
                  <a:pt x="0" y="0"/>
                </a:moveTo>
                <a:lnTo>
                  <a:pt x="2164208" y="0"/>
                </a:lnTo>
                <a:lnTo>
                  <a:pt x="2164208" y="2803378"/>
                </a:lnTo>
                <a:lnTo>
                  <a:pt x="0" y="28033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096267" y="2756572"/>
            <a:ext cx="1947399" cy="2811417"/>
          </a:xfrm>
          <a:custGeom>
            <a:avLst/>
            <a:gdLst/>
            <a:ahLst/>
            <a:cxnLst/>
            <a:rect l="l" t="t" r="r" b="b"/>
            <a:pathLst>
              <a:path w="1947399" h="2811417">
                <a:moveTo>
                  <a:pt x="0" y="0"/>
                </a:moveTo>
                <a:lnTo>
                  <a:pt x="1947398" y="0"/>
                </a:lnTo>
                <a:lnTo>
                  <a:pt x="1947398" y="2811417"/>
                </a:lnTo>
                <a:lnTo>
                  <a:pt x="0" y="28114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205590" y="2756572"/>
            <a:ext cx="1846600" cy="2803378"/>
          </a:xfrm>
          <a:custGeom>
            <a:avLst/>
            <a:gdLst/>
            <a:ahLst/>
            <a:cxnLst/>
            <a:rect l="l" t="t" r="r" b="b"/>
            <a:pathLst>
              <a:path w="1846600" h="2803378">
                <a:moveTo>
                  <a:pt x="0" y="0"/>
                </a:moveTo>
                <a:lnTo>
                  <a:pt x="1846600" y="0"/>
                </a:lnTo>
                <a:lnTo>
                  <a:pt x="1846600" y="2803378"/>
                </a:lnTo>
                <a:lnTo>
                  <a:pt x="0" y="280337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48640" y="1796064"/>
            <a:ext cx="4632981" cy="50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8"/>
              </a:lnSpc>
            </a:pPr>
            <a:r>
              <a:rPr lang="en-US" sz="3967">
                <a:solidFill>
                  <a:srgbClr val="141414"/>
                </a:solidFill>
                <a:latin typeface="Nunito Sans Heavy"/>
              </a:rPr>
              <a:t>Sources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1520" y="731520"/>
            <a:ext cx="8290560" cy="5852160"/>
          </a:xfrm>
          <a:custGeom>
            <a:avLst/>
            <a:gdLst/>
            <a:ahLst/>
            <a:cxnLst/>
            <a:rect l="l" t="t" r="r" b="b"/>
            <a:pathLst>
              <a:path w="8290560" h="5852160">
                <a:moveTo>
                  <a:pt x="0" y="0"/>
                </a:moveTo>
                <a:lnTo>
                  <a:pt x="8290560" y="0"/>
                </a:lnTo>
                <a:lnTo>
                  <a:pt x="8290560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59162" y="2007244"/>
            <a:ext cx="1635276" cy="2198891"/>
          </a:xfrm>
          <a:custGeom>
            <a:avLst/>
            <a:gdLst/>
            <a:ahLst/>
            <a:cxnLst/>
            <a:rect l="l" t="t" r="r" b="b"/>
            <a:pathLst>
              <a:path w="1635276" h="2198891">
                <a:moveTo>
                  <a:pt x="0" y="0"/>
                </a:moveTo>
                <a:lnTo>
                  <a:pt x="1635276" y="0"/>
                </a:lnTo>
                <a:lnTo>
                  <a:pt x="1635276" y="2198891"/>
                </a:lnTo>
                <a:lnTo>
                  <a:pt x="0" y="219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70537" y="4686428"/>
            <a:ext cx="4612526" cy="3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Nunito Sans Bold"/>
              </a:rPr>
              <a:t>April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6640" y="4168035"/>
            <a:ext cx="764032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365">
                <a:solidFill>
                  <a:srgbClr val="FFFFFF"/>
                </a:solidFill>
                <a:latin typeface="Nunito Sans Heavy"/>
              </a:rPr>
              <a:t>AGRIBUSINESS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2602"/>
            <a:ext cx="9753600" cy="1782598"/>
          </a:xfrm>
          <a:custGeom>
            <a:avLst/>
            <a:gdLst/>
            <a:ahLst/>
            <a:cxnLst/>
            <a:rect l="l" t="t" r="r" b="b"/>
            <a:pathLst>
              <a:path w="9753600" h="1782598">
                <a:moveTo>
                  <a:pt x="0" y="0"/>
                </a:moveTo>
                <a:lnTo>
                  <a:pt x="9753600" y="0"/>
                </a:lnTo>
                <a:lnTo>
                  <a:pt x="9753600" y="1782598"/>
                </a:lnTo>
                <a:lnTo>
                  <a:pt x="0" y="178259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87716" y="5143518"/>
            <a:ext cx="778169" cy="77816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AutoShape 5"/>
          <p:cNvSpPr/>
          <p:nvPr/>
        </p:nvSpPr>
        <p:spPr>
          <a:xfrm rot="5400000">
            <a:off x="4724398" y="5512282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31134" y="2375583"/>
            <a:ext cx="2439509" cy="987082"/>
            <a:chOff x="0" y="0"/>
            <a:chExt cx="1934102" cy="782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83939" y="2375583"/>
            <a:ext cx="2439509" cy="987082"/>
            <a:chOff x="0" y="0"/>
            <a:chExt cx="1934102" cy="7825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083939" y="3678243"/>
            <a:ext cx="2439509" cy="987082"/>
            <a:chOff x="0" y="0"/>
            <a:chExt cx="1934102" cy="782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31134" y="3678243"/>
            <a:ext cx="2439509" cy="987082"/>
            <a:chOff x="0" y="0"/>
            <a:chExt cx="1934102" cy="7825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81996" y="1124384"/>
            <a:ext cx="6789607" cy="53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3"/>
              </a:lnSpc>
            </a:pPr>
            <a:r>
              <a:rPr lang="en-US" sz="4266">
                <a:solidFill>
                  <a:srgbClr val="141414"/>
                </a:solidFill>
                <a:latin typeface="Nunito Sans Heavy"/>
              </a:rPr>
              <a:t>Table Of 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0152" y="4311462"/>
            <a:ext cx="2641474" cy="23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Entrepreneurship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73567" y="2498889"/>
            <a:ext cx="1548422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39">
                <a:solidFill>
                  <a:srgbClr val="FFFFFF"/>
                </a:solidFill>
                <a:latin typeface="Nunito Sans Heavy"/>
              </a:rPr>
              <a:t>01.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48560" y="4290862"/>
            <a:ext cx="1908070" cy="23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Sources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97912" y="3782318"/>
            <a:ext cx="1558718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92"/>
              </a:lnSpc>
              <a:spcBef>
                <a:spcPct val="0"/>
              </a:spcBef>
            </a:pPr>
            <a:r>
              <a:rPr lang="en-US" sz="3840" u="none">
                <a:solidFill>
                  <a:srgbClr val="FFFFFF"/>
                </a:solidFill>
                <a:latin typeface="Nunito Sans Heavy"/>
              </a:rPr>
              <a:t>04.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73567" y="3782318"/>
            <a:ext cx="1548422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39">
                <a:solidFill>
                  <a:srgbClr val="FFFFFF"/>
                </a:solidFill>
                <a:latin typeface="Nunito Sans Heavy"/>
              </a:rPr>
              <a:t>02.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84152" y="3024040"/>
            <a:ext cx="2533472" cy="23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Agribusiness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49889" y="3024040"/>
            <a:ext cx="1908070" cy="23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Business Plan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14609" y="2498889"/>
            <a:ext cx="1558718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40">
                <a:solidFill>
                  <a:srgbClr val="FFFFFF"/>
                </a:solidFill>
                <a:latin typeface="Nunito Sans Heavy"/>
              </a:rPr>
              <a:t>03.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82512" y="1645930"/>
            <a:ext cx="3388577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Content List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812" y="3440006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3056429"/>
            <a:ext cx="3151807" cy="2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2"/>
              </a:lnSpc>
            </a:pPr>
            <a:r>
              <a:rPr lang="en-US" sz="2055">
                <a:solidFill>
                  <a:srgbClr val="487307"/>
                </a:solidFill>
                <a:latin typeface="Nunito Sans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36895" y="2996552"/>
            <a:ext cx="778169" cy="77816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5486421" y="3178068"/>
            <a:ext cx="3784010" cy="0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028146" y="3538039"/>
            <a:ext cx="4531057" cy="2547461"/>
          </a:xfrm>
          <a:custGeom>
            <a:avLst/>
            <a:gdLst/>
            <a:ahLst/>
            <a:cxnLst/>
            <a:rect l="l" t="t" r="r" b="b"/>
            <a:pathLst>
              <a:path w="4531057" h="2547461">
                <a:moveTo>
                  <a:pt x="0" y="0"/>
                </a:moveTo>
                <a:lnTo>
                  <a:pt x="4531057" y="0"/>
                </a:lnTo>
                <a:lnTo>
                  <a:pt x="4531057" y="2547461"/>
                </a:lnTo>
                <a:lnTo>
                  <a:pt x="0" y="25474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48640" y="1815114"/>
            <a:ext cx="4632981" cy="57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Agribusiness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86421" y="2125415"/>
            <a:ext cx="3784010" cy="86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the group of industries dealing with agricultural produce and services required in farming. (Source: Oxford dictionary).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6421" y="1710339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Definition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35402" y="1891961"/>
            <a:ext cx="8082796" cy="4546573"/>
          </a:xfrm>
          <a:custGeom>
            <a:avLst/>
            <a:gdLst/>
            <a:ahLst/>
            <a:cxnLst/>
            <a:rect l="l" t="t" r="r" b="b"/>
            <a:pathLst>
              <a:path w="8082796" h="4546573">
                <a:moveTo>
                  <a:pt x="0" y="0"/>
                </a:moveTo>
                <a:lnTo>
                  <a:pt x="8082796" y="0"/>
                </a:lnTo>
                <a:lnTo>
                  <a:pt x="8082796" y="4546573"/>
                </a:lnTo>
                <a:lnTo>
                  <a:pt x="0" y="4546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3657600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3056429"/>
            <a:ext cx="3151807" cy="2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2"/>
              </a:lnSpc>
            </a:pPr>
            <a:r>
              <a:rPr lang="en-US" sz="2055">
                <a:solidFill>
                  <a:srgbClr val="487307"/>
                </a:solidFill>
                <a:latin typeface="Nunito Sans Bold"/>
              </a:rPr>
              <a:t>Introduction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4025979" y="3223818"/>
            <a:ext cx="0" cy="304804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5486421" y="3333045"/>
            <a:ext cx="3784010" cy="0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8640" y="1796064"/>
            <a:ext cx="4632981" cy="50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8"/>
              </a:lnSpc>
            </a:pPr>
            <a:r>
              <a:rPr lang="en-US" sz="3967">
                <a:solidFill>
                  <a:srgbClr val="141414"/>
                </a:solidFill>
                <a:latin typeface="Nunito Sans Heavy"/>
              </a:rPr>
              <a:t>Entrepreneurship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86421" y="2125415"/>
            <a:ext cx="3784010" cy="86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the activity of setting up a business or businesses, taking on financial risks in the hope of profit. (Source: Oxford dictionary).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86421" y="1710339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Definition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21233" y="1709590"/>
            <a:ext cx="7311135" cy="4874090"/>
          </a:xfrm>
          <a:custGeom>
            <a:avLst/>
            <a:gdLst/>
            <a:ahLst/>
            <a:cxnLst/>
            <a:rect l="l" t="t" r="r" b="b"/>
            <a:pathLst>
              <a:path w="7311135" h="4874090">
                <a:moveTo>
                  <a:pt x="0" y="0"/>
                </a:moveTo>
                <a:lnTo>
                  <a:pt x="7311134" y="0"/>
                </a:lnTo>
                <a:lnTo>
                  <a:pt x="7311134" y="4874090"/>
                </a:lnTo>
                <a:lnTo>
                  <a:pt x="0" y="4874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48640" y="1172695"/>
            <a:ext cx="4328160" cy="5608821"/>
          </a:xfrm>
          <a:custGeom>
            <a:avLst/>
            <a:gdLst/>
            <a:ahLst/>
            <a:cxnLst/>
            <a:rect l="l" t="t" r="r" b="b"/>
            <a:pathLst>
              <a:path w="4328160" h="5608821">
                <a:moveTo>
                  <a:pt x="0" y="0"/>
                </a:moveTo>
                <a:lnTo>
                  <a:pt x="4328160" y="0"/>
                </a:lnTo>
                <a:lnTo>
                  <a:pt x="4328160" y="5608821"/>
                </a:lnTo>
                <a:lnTo>
                  <a:pt x="0" y="5608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48640" y="6933916"/>
            <a:ext cx="3765777" cy="105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0"/>
              </a:lnSpc>
            </a:pPr>
            <a:r>
              <a:rPr lang="en-US" sz="600">
                <a:solidFill>
                  <a:srgbClr val="000000"/>
                </a:solidFill>
                <a:latin typeface="Arimo"/>
              </a:rPr>
              <a:t>Source: </a:t>
            </a:r>
            <a:r>
              <a:rPr lang="en-US" sz="600" u="sng">
                <a:solidFill>
                  <a:srgbClr val="000000"/>
                </a:solidFill>
                <a:latin typeface="Arimo"/>
                <a:hlinkClick r:id="rId4" tooltip="https://www.cnbc.com/2018/11/12/10-steps-to-take-before-making-that-final-entrepreneurship-leap.html"/>
              </a:rPr>
              <a:t>https://www.cnbc.com/2018/11/12/10-steps-to-take-before-making-that-final-entrepreneurship-leap.html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8640" y="7122577"/>
            <a:ext cx="1616763" cy="8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"/>
              </a:lnSpc>
              <a:spcBef>
                <a:spcPct val="0"/>
              </a:spcBef>
            </a:pPr>
            <a:r>
              <a:rPr lang="en-US" sz="540">
                <a:solidFill>
                  <a:srgbClr val="000000"/>
                </a:solidFill>
                <a:latin typeface="Nunito Sans"/>
              </a:rPr>
              <a:t>Source: Rianka Dorsainvil/Your Greatest Contribution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3657600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3056429"/>
            <a:ext cx="3151807" cy="2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2"/>
              </a:lnSpc>
            </a:pPr>
            <a:r>
              <a:rPr lang="en-US" sz="2055">
                <a:solidFill>
                  <a:srgbClr val="487307"/>
                </a:solidFill>
                <a:latin typeface="Nunito Sans Bold"/>
              </a:rPr>
              <a:t>Introduction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4025979" y="3223818"/>
            <a:ext cx="0" cy="304804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5486421" y="3333045"/>
            <a:ext cx="3784010" cy="0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8640" y="1796064"/>
            <a:ext cx="4632981" cy="506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8"/>
              </a:lnSpc>
            </a:pPr>
            <a:r>
              <a:rPr lang="en-US" sz="3967">
                <a:solidFill>
                  <a:srgbClr val="141414"/>
                </a:solidFill>
                <a:latin typeface="Nunito Sans Heavy"/>
              </a:rPr>
              <a:t>Business Plan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86421" y="2072175"/>
            <a:ext cx="3784010" cy="86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a document setting out a business's future objectives and strategies for achieving them.(Source: Oxford dictionary).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86421" y="1710339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Definition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365436" y="289409"/>
            <a:ext cx="5022729" cy="6497259"/>
          </a:xfrm>
          <a:custGeom>
            <a:avLst/>
            <a:gdLst/>
            <a:ahLst/>
            <a:cxnLst/>
            <a:rect l="l" t="t" r="r" b="b"/>
            <a:pathLst>
              <a:path w="5022729" h="6497259">
                <a:moveTo>
                  <a:pt x="0" y="0"/>
                </a:moveTo>
                <a:lnTo>
                  <a:pt x="5022728" y="0"/>
                </a:lnTo>
                <a:lnTo>
                  <a:pt x="5022728" y="6497259"/>
                </a:lnTo>
                <a:lnTo>
                  <a:pt x="0" y="6497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94371" y="6907098"/>
            <a:ext cx="7540727" cy="13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7"/>
              </a:lnSpc>
            </a:pPr>
            <a:r>
              <a:rPr lang="en-US" sz="776">
                <a:solidFill>
                  <a:srgbClr val="000000"/>
                </a:solidFill>
                <a:latin typeface="Arimo"/>
              </a:rPr>
              <a:t>Source: </a:t>
            </a:r>
            <a:r>
              <a:rPr lang="en-US" sz="776" u="sng">
                <a:solidFill>
                  <a:srgbClr val="000000"/>
                </a:solidFill>
                <a:latin typeface="Arimo"/>
                <a:hlinkClick r:id="rId4" tooltip="https://zapier.com/blog/business-startup-checklist/?utm_source=google&amp;utm_medium=cpc&amp;utm_campaign=gaw-row-nua-evr-search_nb_desktop_blog_prospecting_developing1_developing2-ads&amp;utm_adgroup=DSA-BestApps-Form_Builder&amp;utm_term=&amp;utm_content=9069612&amp;gad_source=1&amp;gclid=CjwKCAjw3NyxBhBmEiwAyofDYbGOM-0gZd9Rf3h49ARLC8-LmIXORvAWpcwL1sWKSmdeQnpvCcyeVRoCUfEQAvD_BwE"/>
              </a:rPr>
              <a:t>https://zapier.com/blog/business-startup-checklist/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</Words>
  <Application>Microsoft Macintosh PowerPoint</Application>
  <PresentationFormat>Custom</PresentationFormat>
  <Paragraphs>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Nunito Sans Bold</vt:lpstr>
      <vt:lpstr>Nunito Sans</vt:lpstr>
      <vt:lpstr>Source Sans Pro</vt:lpstr>
      <vt:lpstr>Arial</vt:lpstr>
      <vt:lpstr>Nunito Sans Heavy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Copy of Copy of Green Yellow Modern Farming Presentation 4:3</dc:title>
  <cp:lastModifiedBy>Colon-Carrion, Nicole - (ncoloncarrion)</cp:lastModifiedBy>
  <cp:revision>2</cp:revision>
  <dcterms:created xsi:type="dcterms:W3CDTF">2006-08-16T00:00:00Z</dcterms:created>
  <dcterms:modified xsi:type="dcterms:W3CDTF">2024-08-21T13:59:44Z</dcterms:modified>
  <dc:identifier>DAGEYwwnD7E</dc:identifier>
</cp:coreProperties>
</file>